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923" r:id="rId1"/>
  </p:sldMasterIdLst>
  <p:notesMasterIdLst>
    <p:notesMasterId r:id="rId10"/>
  </p:notesMasterIdLst>
  <p:sldIdLst>
    <p:sldId id="256" r:id="rId2"/>
    <p:sldId id="258" r:id="rId3"/>
    <p:sldId id="257" r:id="rId4"/>
    <p:sldId id="259" r:id="rId5"/>
    <p:sldId id="262" r:id="rId6"/>
    <p:sldId id="263" r:id="rId7"/>
    <p:sldId id="260" r:id="rId8"/>
    <p:sldId id="261" r:id="rId9"/>
  </p:sldIdLst>
  <p:sldSz cx="12192000" cy="6858000"/>
  <p:notesSz cx="6858000" cy="9144000"/>
  <p:embeddedFontLst>
    <p:embeddedFont>
      <p:font typeface="B Nazanin" pitchFamily="2" charset="-78"/>
      <p:regular r:id="rId11"/>
      <p:bold r:id="rId12"/>
    </p:embeddedFont>
    <p:embeddedFont>
      <p:font typeface="B Titr" pitchFamily="2" charset="-78"/>
      <p:bold r:id="rId13"/>
    </p:embeddedFon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Trebuchet MS" pitchFamily="34" charset="0"/>
      <p:regular r:id="rId18"/>
      <p:bold r:id="rId19"/>
      <p:italic r:id="rId20"/>
      <p:boldItalic r:id="rId21"/>
    </p:embeddedFont>
    <p:embeddedFont>
      <p:font typeface="B Zar" pitchFamily="2" charset="-78"/>
      <p:regular r:id="rId22"/>
      <p:bold r:id="rId23"/>
    </p:embeddedFont>
    <p:embeddedFont>
      <p:font typeface="Arial Rounded MT Bold" pitchFamily="34" charset="0"/>
      <p:regular r:id="rId24"/>
    </p:embeddedFont>
  </p:embeddedFontLst>
  <p:custDataLst>
    <p:tags r:id="rId2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70" d="100"/>
          <a:sy n="70" d="100"/>
        </p:scale>
        <p:origin x="-726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4EE17-7F80-4A3C-99C4-330F4864B418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DD427-F871-4E49-89D3-6FE69923B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301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01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249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99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57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16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77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120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16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24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64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326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2551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91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77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663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469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F396CB90-7519-4060-AACF-E6C7D66C390D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63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170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555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35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5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90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703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050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56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6CB90-7519-4060-AACF-E6C7D66C390D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888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  <p:sldLayoutId id="2147483936" r:id="rId13"/>
    <p:sldLayoutId id="2147483937" r:id="rId14"/>
    <p:sldLayoutId id="2147483938" r:id="rId15"/>
    <p:sldLayoutId id="2147483939" r:id="rId16"/>
    <p:sldLayoutId id="214748394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580C37-076B-46AE-AD2F-2EA9B508B7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834" y="2672780"/>
            <a:ext cx="8574622" cy="1388534"/>
          </a:xfrm>
        </p:spPr>
        <p:txBody>
          <a:bodyPr>
            <a:normAutofit/>
          </a:bodyPr>
          <a:lstStyle/>
          <a:p>
            <a:pPr algn="ctr"/>
            <a:r>
              <a:rPr lang="fa-IR" sz="4400" dirty="0">
                <a:cs typeface="B Titr" panose="00000700000000000000" pitchFamily="2" charset="-78"/>
              </a:rPr>
              <a:t>عنوان پوستر</a:t>
            </a:r>
            <a:endParaRPr lang="en-US" sz="4400" dirty="0">
              <a:cs typeface="B Titr" panose="000007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1274B40-854A-4A80-BBAD-623C13742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3767" y="4693665"/>
            <a:ext cx="7920689" cy="1117687"/>
          </a:xfrm>
        </p:spPr>
        <p:txBody>
          <a:bodyPr>
            <a:normAutofit fontScale="92500" lnSpcReduction="10000"/>
          </a:bodyPr>
          <a:lstStyle/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fa-IR" b="1" dirty="0">
                <a:cs typeface="B Nazanin" panose="00000400000000000000" pitchFamily="2" charset="-78"/>
              </a:rPr>
              <a:t>نام نویسنده اول و معرفی</a:t>
            </a: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fa-IR" b="1" dirty="0">
                <a:cs typeface="B Nazanin" panose="00000400000000000000" pitchFamily="2" charset="-78"/>
              </a:rPr>
              <a:t>نام نویسنده دوم و معرفی</a:t>
            </a: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fa-IR" b="1" dirty="0">
                <a:cs typeface="B Nazanin" panose="00000400000000000000" pitchFamily="2" charset="-78"/>
              </a:rPr>
              <a:t>نام نویسنده سوم و معرفی</a:t>
            </a:r>
            <a:endParaRPr lang="en-US" b="1" dirty="0">
              <a:cs typeface="B Nazanin" panose="00000400000000000000" pitchFamily="2" charset="-78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BF06DFD-9AC6-4279-A340-28D51CCE52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850" y="276452"/>
            <a:ext cx="1557820" cy="218045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2AD0DFD-457D-4A68-9595-602EA6599C5E}"/>
              </a:ext>
            </a:extLst>
          </p:cNvPr>
          <p:cNvSpPr txBox="1"/>
          <p:nvPr/>
        </p:nvSpPr>
        <p:spPr>
          <a:xfrm>
            <a:off x="9422250" y="2672780"/>
            <a:ext cx="25199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>
                <a:cs typeface="B Nazanin" panose="00000400000000000000" pitchFamily="2" charset="-78"/>
              </a:rPr>
              <a:t>گروه آموزشی ------،</a:t>
            </a:r>
            <a:br>
              <a:rPr lang="fa-IR" sz="2400" dirty="0">
                <a:cs typeface="B Nazanin" panose="00000400000000000000" pitchFamily="2" charset="-78"/>
              </a:rPr>
            </a:br>
            <a:r>
              <a:rPr lang="fa-IR" sz="2400" dirty="0">
                <a:cs typeface="B Nazanin" panose="00000400000000000000" pitchFamily="2" charset="-78"/>
              </a:rPr>
              <a:t> دانشکده </a:t>
            </a:r>
            <a:r>
              <a:rPr lang="fa-IR" sz="2400" dirty="0" smtClean="0">
                <a:cs typeface="B Nazanin" panose="00000400000000000000" pitchFamily="2" charset="-78"/>
              </a:rPr>
              <a:t>علوم انسانی،</a:t>
            </a:r>
            <a:r>
              <a:rPr lang="fa-IR" sz="2400" dirty="0">
                <a:cs typeface="B Nazanin" panose="00000400000000000000" pitchFamily="2" charset="-78"/>
              </a:rPr>
              <a:t/>
            </a:r>
            <a:br>
              <a:rPr lang="fa-IR" sz="2400" dirty="0">
                <a:cs typeface="B Nazanin" panose="00000400000000000000" pitchFamily="2" charset="-78"/>
              </a:rPr>
            </a:br>
            <a:r>
              <a:rPr lang="fa-IR" sz="2400" dirty="0">
                <a:cs typeface="B Nazanin" panose="00000400000000000000" pitchFamily="2" charset="-78"/>
              </a:rPr>
              <a:t> دانشگاه بوعلی‌سینا، </a:t>
            </a:r>
            <a:br>
              <a:rPr lang="fa-IR" sz="2400" dirty="0">
                <a:cs typeface="B Nazanin" panose="00000400000000000000" pitchFamily="2" charset="-78"/>
              </a:rPr>
            </a:br>
            <a:r>
              <a:rPr lang="fa-IR" sz="2400" dirty="0">
                <a:cs typeface="B Nazanin" panose="00000400000000000000" pitchFamily="2" charset="-78"/>
              </a:rPr>
              <a:t>همدان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2FD5A40-0FFD-473C-AC41-AF223B157677}"/>
              </a:ext>
            </a:extLst>
          </p:cNvPr>
          <p:cNvSpPr txBox="1"/>
          <p:nvPr/>
        </p:nvSpPr>
        <p:spPr>
          <a:xfrm>
            <a:off x="8965052" y="6242994"/>
            <a:ext cx="2977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dirty="0">
                <a:latin typeface="Arial Rounded MT Bold" panose="020F0704030504030204" pitchFamily="34" charset="0"/>
              </a:rPr>
              <a:t>ایمیل نویسنده</a:t>
            </a:r>
            <a:endParaRPr lang="en-US" sz="1600" dirty="0">
              <a:latin typeface="Arial Rounded MT Bold" panose="020F070403050403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3033B143-BBFB-4D7E-A1DD-E12A3ABA452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5" r="27240"/>
          <a:stretch/>
        </p:blipFill>
        <p:spPr>
          <a:xfrm>
            <a:off x="249834" y="152864"/>
            <a:ext cx="2424531" cy="235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103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0" y="776584"/>
            <a:ext cx="9613905" cy="1020318"/>
          </a:xfrm>
        </p:spPr>
        <p:txBody>
          <a:bodyPr/>
          <a:lstStyle/>
          <a:p>
            <a:pPr algn="r" rtl="1"/>
            <a:r>
              <a:rPr lang="fa-IR" b="1" dirty="0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چکیده</a:t>
            </a:r>
            <a:endParaRPr lang="en-US" b="1" dirty="0">
              <a:solidFill>
                <a:srgbClr val="FFFF00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CD442CE5-F8ED-4F59-87AA-1AD0444EF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41" y="2336873"/>
            <a:ext cx="11621386" cy="3744543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sz="2000" dirty="0">
                <a:cs typeface="B Nazanin" panose="00000400000000000000" pitchFamily="2" charset="-78"/>
              </a:rPr>
              <a:t>متن چکیده وارد شود</a:t>
            </a:r>
            <a:endParaRPr lang="en-US" sz="2000" dirty="0">
              <a:cs typeface="B Nazanin" panose="000004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7A38EED-3FDE-452E-BC3A-FFE127C85F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386"/>
          <a:stretch/>
        </p:blipFill>
        <p:spPr>
          <a:xfrm>
            <a:off x="10946209" y="659627"/>
            <a:ext cx="919726" cy="13180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87A4854-0A80-4A8B-A01B-5138B997FC58}"/>
              </a:ext>
            </a:extLst>
          </p:cNvPr>
          <p:cNvSpPr txBox="1"/>
          <p:nvPr/>
        </p:nvSpPr>
        <p:spPr>
          <a:xfrm>
            <a:off x="318977" y="6198373"/>
            <a:ext cx="11674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800" dirty="0">
                <a:cs typeface="B Nazanin" panose="00000400000000000000" pitchFamily="2" charset="-78"/>
              </a:rPr>
              <a:t>کلمات کلیدی: -----</a:t>
            </a:r>
            <a:endParaRPr lang="en-US" sz="18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3666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0" y="776584"/>
            <a:ext cx="9613905" cy="1020318"/>
          </a:xfrm>
        </p:spPr>
        <p:txBody>
          <a:bodyPr/>
          <a:lstStyle/>
          <a:p>
            <a:pPr algn="r" rtl="1"/>
            <a:r>
              <a:rPr lang="fa-IR" b="1" dirty="0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مقدمه</a:t>
            </a:r>
            <a:endParaRPr lang="en-US" b="1" dirty="0">
              <a:solidFill>
                <a:srgbClr val="FFFF00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CD442CE5-F8ED-4F59-87AA-1AD0444EF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41" y="2336873"/>
            <a:ext cx="11621386" cy="4191518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sz="2000" dirty="0">
                <a:cs typeface="B Nazanin" panose="00000400000000000000" pitchFamily="2" charset="-78"/>
              </a:rPr>
              <a:t>متن مقدمه وارد شود</a:t>
            </a:r>
            <a:endParaRPr lang="en-US" sz="2000" dirty="0">
              <a:cs typeface="B Nazanin" panose="000004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7A38EED-3FDE-452E-BC3A-FFE127C85F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386"/>
          <a:stretch/>
        </p:blipFill>
        <p:spPr>
          <a:xfrm>
            <a:off x="10946209" y="659627"/>
            <a:ext cx="919726" cy="131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7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0" y="776584"/>
            <a:ext cx="9613905" cy="1020318"/>
          </a:xfrm>
        </p:spPr>
        <p:txBody>
          <a:bodyPr/>
          <a:lstStyle/>
          <a:p>
            <a:pPr algn="r" rtl="1"/>
            <a:r>
              <a:rPr lang="fa-IR" b="1" dirty="0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روش‌ انجام تحقیق</a:t>
            </a:r>
            <a:endParaRPr lang="en-US" b="1" dirty="0">
              <a:solidFill>
                <a:srgbClr val="FFFF00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CD442CE5-F8ED-4F59-87AA-1AD0444EF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41" y="2336873"/>
            <a:ext cx="11621386" cy="4191518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sz="2000" dirty="0">
                <a:cs typeface="B Nazanin" panose="00000400000000000000" pitchFamily="2" charset="-78"/>
              </a:rPr>
              <a:t>متن وارد شود</a:t>
            </a:r>
            <a:endParaRPr lang="en-US" sz="2000" dirty="0">
              <a:cs typeface="B Nazanin" panose="000004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7A38EED-3FDE-452E-BC3A-FFE127C85F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386"/>
          <a:stretch/>
        </p:blipFill>
        <p:spPr>
          <a:xfrm>
            <a:off x="10946209" y="659627"/>
            <a:ext cx="919726" cy="131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57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0" y="776584"/>
            <a:ext cx="9613905" cy="1020318"/>
          </a:xfrm>
        </p:spPr>
        <p:txBody>
          <a:bodyPr/>
          <a:lstStyle/>
          <a:p>
            <a:pPr algn="r" rtl="1"/>
            <a:r>
              <a:rPr lang="fa-IR" b="1" dirty="0" err="1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فرضیه‌ها</a:t>
            </a:r>
            <a:endParaRPr lang="en-US" b="1" dirty="0">
              <a:solidFill>
                <a:srgbClr val="FFFF00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CD442CE5-F8ED-4F59-87AA-1AD0444EF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41" y="2336873"/>
            <a:ext cx="11621386" cy="4191518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sz="2000" dirty="0">
                <a:cs typeface="B Nazanin" panose="00000400000000000000" pitchFamily="2" charset="-78"/>
              </a:rPr>
              <a:t>متن وارد شود</a:t>
            </a:r>
            <a:endParaRPr lang="en-US" sz="2000" dirty="0">
              <a:cs typeface="B Nazanin" panose="000004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7A38EED-3FDE-452E-BC3A-FFE127C85F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386"/>
          <a:stretch/>
        </p:blipFill>
        <p:spPr>
          <a:xfrm>
            <a:off x="10946209" y="659627"/>
            <a:ext cx="919726" cy="131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10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0" y="776584"/>
            <a:ext cx="9613905" cy="1020318"/>
          </a:xfrm>
        </p:spPr>
        <p:txBody>
          <a:bodyPr/>
          <a:lstStyle/>
          <a:p>
            <a:pPr algn="r" rtl="1"/>
            <a:r>
              <a:rPr lang="fa-IR" b="1" dirty="0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بحث و </a:t>
            </a:r>
            <a:r>
              <a:rPr lang="fa-IR" b="1" dirty="0" err="1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نتیجه‌گیری</a:t>
            </a:r>
            <a:endParaRPr lang="en-US" b="1" dirty="0">
              <a:solidFill>
                <a:srgbClr val="FFFF00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CD442CE5-F8ED-4F59-87AA-1AD0444EF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41" y="2336873"/>
            <a:ext cx="11621386" cy="4191518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sz="2000" dirty="0">
                <a:cs typeface="B Nazanin" panose="00000400000000000000" pitchFamily="2" charset="-78"/>
              </a:rPr>
              <a:t>متن وارد شود</a:t>
            </a:r>
            <a:endParaRPr lang="en-US" sz="2000" dirty="0">
              <a:cs typeface="B Nazanin" panose="000004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7A38EED-3FDE-452E-BC3A-FFE127C85F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386"/>
          <a:stretch/>
        </p:blipFill>
        <p:spPr>
          <a:xfrm>
            <a:off x="10946209" y="659627"/>
            <a:ext cx="919726" cy="131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57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0" y="776584"/>
            <a:ext cx="9613905" cy="1020318"/>
          </a:xfrm>
        </p:spPr>
        <p:txBody>
          <a:bodyPr/>
          <a:lstStyle/>
          <a:p>
            <a:pPr algn="r" rtl="1"/>
            <a:r>
              <a:rPr lang="fa-IR" b="1" dirty="0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تقدیر و تشکر</a:t>
            </a:r>
            <a:endParaRPr lang="en-US" b="1" dirty="0">
              <a:solidFill>
                <a:srgbClr val="FFFF00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CD442CE5-F8ED-4F59-87AA-1AD0444EF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6027" y="3155580"/>
            <a:ext cx="9027043" cy="2330820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fa-IR" sz="3200" dirty="0">
                <a:cs typeface="B Zar" panose="00000400000000000000" pitchFamily="2" charset="-78"/>
              </a:rPr>
              <a:t>متن وارد شود</a:t>
            </a:r>
            <a:endParaRPr lang="en-US" sz="3200" dirty="0">
              <a:cs typeface="B Zar" panose="000004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7A38EED-3FDE-452E-BC3A-FFE127C85F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386"/>
          <a:stretch/>
        </p:blipFill>
        <p:spPr>
          <a:xfrm>
            <a:off x="10946209" y="659627"/>
            <a:ext cx="919726" cy="131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49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0" y="776584"/>
            <a:ext cx="9613905" cy="1020318"/>
          </a:xfrm>
        </p:spPr>
        <p:txBody>
          <a:bodyPr/>
          <a:lstStyle/>
          <a:p>
            <a:pPr algn="r" rtl="1"/>
            <a:r>
              <a:rPr lang="fa-IR" b="1" dirty="0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منابع</a:t>
            </a:r>
            <a:endParaRPr lang="en-US" b="1" dirty="0">
              <a:solidFill>
                <a:srgbClr val="FFFF00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CD442CE5-F8ED-4F59-87AA-1AD0444EF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41" y="2336873"/>
            <a:ext cx="11621386" cy="4191518"/>
          </a:xfrm>
        </p:spPr>
        <p:txBody>
          <a:bodyPr>
            <a:normAutofit/>
          </a:bodyPr>
          <a:lstStyle/>
          <a:p>
            <a:pPr algn="just" rtl="1"/>
            <a:r>
              <a:rPr lang="fa-IR" sz="2000" dirty="0">
                <a:cs typeface="B Nazanin" panose="00000400000000000000" pitchFamily="2" charset="-78"/>
              </a:rPr>
              <a:t>متن وارد شود</a:t>
            </a:r>
            <a:endParaRPr lang="en-US" sz="2000" dirty="0">
              <a:cs typeface="B Nazanin" panose="000004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7A38EED-3FDE-452E-BC3A-FFE127C85F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386"/>
          <a:stretch/>
        </p:blipFill>
        <p:spPr>
          <a:xfrm>
            <a:off x="10946209" y="659627"/>
            <a:ext cx="919726" cy="131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48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SE_ID" val="F23E60E0-405C-453B-9F11-104812038162"/>
  <p:tag name="ISPRING_CMI5_LAUNCH_METHOD" val="any window"/>
  <p:tag name="ISPRING_SCORM_RATE_SLIDES" val="1"/>
  <p:tag name="ISPRINGCLOUDFOLDERID" val="1"/>
  <p:tag name="ISPRINGONLINEFOLDERID" val="1"/>
  <p:tag name="ISPRING_OUTPUT_FOLDER" val="[[&quot;\uFFFD\uFFFD\uFFFD\uFFFD{BA9A2F1D-06B8-4553-BFCA-D8521787851E}&quot;,&quot;C:\\Users\\sanat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-no-video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PASSING_SCORE" val="100.000000"/>
  <p:tag name="ISPRING_CURRENT_PLAYER_ID" val="universal-no-video"/>
  <p:tag name="ISPRING_FIRST_PUBLISH" val="1"/>
  <p:tag name="ISPRING_ULTRA_SCORM_COURCE_TITLE" val="template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QUIZZES" val="0"/>
  <p:tag name="ISPRING_PRESENTATION_TITLE" val="template"/>
</p:tagLst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7DC10E3-4FF5-456B-A359-A0F378C1E5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51</TotalTime>
  <Words>70</Words>
  <Application>Microsoft Office PowerPoint</Application>
  <PresentationFormat>Custom</PresentationFormat>
  <Paragraphs>29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B Nazanin</vt:lpstr>
      <vt:lpstr>B Titr</vt:lpstr>
      <vt:lpstr>Calibri</vt:lpstr>
      <vt:lpstr>Trebuchet MS</vt:lpstr>
      <vt:lpstr>B Zar</vt:lpstr>
      <vt:lpstr>Arial Rounded MT Bold</vt:lpstr>
      <vt:lpstr>Berlin</vt:lpstr>
      <vt:lpstr>عنوان پوستر</vt:lpstr>
      <vt:lpstr>چکیده</vt:lpstr>
      <vt:lpstr>مقدمه</vt:lpstr>
      <vt:lpstr>روش‌ انجام تحقیق</vt:lpstr>
      <vt:lpstr>فرضیه‌ها</vt:lpstr>
      <vt:lpstr>بحث و نتیجه‌گیری</vt:lpstr>
      <vt:lpstr>تقدیر و تشکر</vt:lpstr>
      <vt:lpstr>منابع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creator>yaser lahuti</dc:creator>
  <cp:lastModifiedBy>ams</cp:lastModifiedBy>
  <cp:revision>19</cp:revision>
  <dcterms:created xsi:type="dcterms:W3CDTF">2020-11-15T07:43:14Z</dcterms:created>
  <dcterms:modified xsi:type="dcterms:W3CDTF">2020-11-23T09:33:54Z</dcterms:modified>
</cp:coreProperties>
</file>