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1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B Zar" pitchFamily="2" charset="-78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B Titr" pitchFamily="2" charset="-78"/>
      <p:bold r:id="rId21"/>
    </p:embeddedFont>
    <p:embeddedFont>
      <p:font typeface="Arial Rounded MT Bold" pitchFamily="34" charset="0"/>
      <p:regular r:id="rId22"/>
    </p:embeddedFont>
    <p:embeddedFont>
      <p:font typeface="B Nazanin" pitchFamily="2" charset="-78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5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F06DFD-9AC6-4279-A340-28D51CCE5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50" y="276452"/>
            <a:ext cx="1557820" cy="2180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>
                <a:cs typeface="B Nazanin" panose="00000400000000000000" pitchFamily="2" charset="-78"/>
              </a:rPr>
              <a:t>دانشکده </a:t>
            </a:r>
            <a:r>
              <a:rPr lang="fa-IR" sz="2400" smtClean="0">
                <a:cs typeface="B Nazanin" panose="00000400000000000000" pitchFamily="2" charset="-78"/>
              </a:rPr>
              <a:t>علوم انسانی،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63</TotalTime>
  <Words>70</Words>
  <Application>Microsoft Office PowerPoint</Application>
  <PresentationFormat>Custom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 Zar</vt:lpstr>
      <vt:lpstr>Calibri</vt:lpstr>
      <vt:lpstr>Trebuchet MS</vt:lpstr>
      <vt:lpstr>B Titr</vt:lpstr>
      <vt:lpstr>Arial Rounded MT Bold</vt:lpstr>
      <vt:lpstr>B Nazanin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ams</cp:lastModifiedBy>
  <cp:revision>21</cp:revision>
  <dcterms:created xsi:type="dcterms:W3CDTF">2020-11-15T07:43:14Z</dcterms:created>
  <dcterms:modified xsi:type="dcterms:W3CDTF">2020-11-23T09:30:08Z</dcterms:modified>
</cp:coreProperties>
</file>